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</p:sldMasterIdLst>
  <p:handoutMasterIdLst>
    <p:handoutMasterId r:id="rId4"/>
  </p:handoutMasterIdLst>
  <p:sldIdLst>
    <p:sldId id="256" r:id="rId2"/>
    <p:sldId id="261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8000"/>
    <a:srgbClr val="660066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67A3F0-D443-4C37-B46D-7CEB24E84E7F}" type="datetimeFigureOut">
              <a:rPr lang="en-US" smtClean="0"/>
              <a:t>12/4/2014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D35276-B253-4912-8A40-AE1D3767B6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5098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381000" y="990600"/>
            <a:ext cx="762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 sz="2400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62000" y="1371600"/>
            <a:ext cx="7696200" cy="2057400"/>
          </a:xfrm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3584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765550"/>
            <a:ext cx="76962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>
                <a:latin typeface="Arial" charset="0"/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35845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b="1"/>
            </a:lvl1pPr>
          </a:lstStyle>
          <a:p>
            <a:fld id="{E7C404A4-2E43-42B8-B943-E3E6AF241730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35848" name="Group 8"/>
          <p:cNvGrpSpPr>
            <a:grpSpLocks/>
          </p:cNvGrpSpPr>
          <p:nvPr/>
        </p:nvGrpSpPr>
        <p:grpSpPr bwMode="auto">
          <a:xfrm>
            <a:off x="381000" y="304800"/>
            <a:ext cx="8391525" cy="5791200"/>
            <a:chOff x="240" y="192"/>
            <a:chExt cx="5286" cy="3648"/>
          </a:xfrm>
        </p:grpSpPr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35852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35853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854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D73429-B2E3-4B5B-AB29-7D447C327A3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669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9B7E84-7D20-440C-AEA1-1BAECB35D57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850173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A391B6-2133-4E8D-A4A0-317A078FEC3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528234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EAAD2D-1040-4E20-A09F-FB4E7EFC238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607953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6650EF-D674-4E64-9797-3FDA3F98EBC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91126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AA97A6-94DC-4217-82F8-4CEC5247622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661817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1A0429-392D-4435-B3AC-6CE0812BBF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08470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A98D6D-8579-410B-8C4D-C81505894E0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185916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AEB3B7-C226-4F3B-8039-09569520C91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408269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E2301E-FC3D-4CA0-9A87-63CDF53F542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11848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28800"/>
            <a:ext cx="8229600" cy="430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</a:defRPr>
            </a:lvl1pPr>
          </a:lstStyle>
          <a:p>
            <a:fld id="{42F2D587-D99C-4A30-9A2C-950DCD704661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34823" name="Group 7"/>
          <p:cNvGrpSpPr>
            <a:grpSpLocks/>
          </p:cNvGrpSpPr>
          <p:nvPr/>
        </p:nvGrpSpPr>
        <p:grpSpPr bwMode="auto">
          <a:xfrm>
            <a:off x="279400" y="152400"/>
            <a:ext cx="8686800" cy="1600200"/>
            <a:chOff x="176" y="96"/>
            <a:chExt cx="5472" cy="1008"/>
          </a:xfrm>
        </p:grpSpPr>
        <p:sp>
          <p:nvSpPr>
            <p:cNvPr id="34824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825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34826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34827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34828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9pPr>
    </p:titleStyle>
    <p:bodyStyle>
      <a:lvl1pPr marL="469900" indent="-469900" algn="l" rtl="0" fontAlgn="base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377950" indent="-468313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400">
          <a:solidFill>
            <a:schemeClr val="tx1"/>
          </a:solidFill>
          <a:latin typeface="+mn-lt"/>
          <a:cs typeface="+mn-cs"/>
        </a:defRPr>
      </a:lvl3pPr>
      <a:lvl4pPr marL="1827213" indent="-4381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2971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hzumaeta@renaissancecharter.org" TargetMode="External"/><Relationship Id="rId2" Type="http://schemas.openxmlformats.org/officeDocument/2006/relationships/hyperlink" Target="http://www.glencoe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411163"/>
            <a:ext cx="9144000" cy="1189037"/>
          </a:xfrm>
        </p:spPr>
        <p:txBody>
          <a:bodyPr/>
          <a:lstStyle/>
          <a:p>
            <a:pPr algn="ctr"/>
            <a:r>
              <a:rPr lang="en-US" altLang="en-US" sz="3600" dirty="0">
                <a:solidFill>
                  <a:schemeClr val="hlink"/>
                </a:solidFill>
              </a:rPr>
              <a:t>Me </a:t>
            </a:r>
            <a:r>
              <a:rPr lang="en-US" altLang="en-US" sz="3600" dirty="0" err="1">
                <a:solidFill>
                  <a:schemeClr val="hlink"/>
                </a:solidFill>
              </a:rPr>
              <a:t>llamo</a:t>
            </a:r>
            <a:r>
              <a:rPr lang="en-US" altLang="en-US" sz="3600" dirty="0">
                <a:solidFill>
                  <a:schemeClr val="hlink"/>
                </a:solidFill>
              </a:rPr>
              <a:t> ______________  </a:t>
            </a:r>
            <a:r>
              <a:rPr lang="en-US" altLang="en-US" sz="3600" dirty="0" err="1">
                <a:solidFill>
                  <a:schemeClr val="hlink"/>
                </a:solidFill>
              </a:rPr>
              <a:t>Clase</a:t>
            </a:r>
            <a:r>
              <a:rPr lang="en-US" altLang="en-US" sz="3600" dirty="0">
                <a:solidFill>
                  <a:schemeClr val="hlink"/>
                </a:solidFill>
              </a:rPr>
              <a:t> </a:t>
            </a:r>
            <a:r>
              <a:rPr lang="en-US" altLang="en-US" sz="3600" dirty="0" smtClean="0">
                <a:solidFill>
                  <a:schemeClr val="hlink"/>
                </a:solidFill>
              </a:rPr>
              <a:t>601</a:t>
            </a:r>
            <a:br>
              <a:rPr lang="en-US" altLang="en-US" sz="3600" dirty="0" smtClean="0">
                <a:solidFill>
                  <a:schemeClr val="hlink"/>
                </a:solidFill>
              </a:rPr>
            </a:br>
            <a:r>
              <a:rPr lang="en-US" altLang="en-US" sz="3600" dirty="0" smtClean="0">
                <a:solidFill>
                  <a:schemeClr val="hlink"/>
                </a:solidFill>
              </a:rPr>
              <a:t>La </a:t>
            </a:r>
            <a:r>
              <a:rPr lang="en-US" altLang="en-US" sz="3600" dirty="0" err="1">
                <a:solidFill>
                  <a:schemeClr val="hlink"/>
                </a:solidFill>
              </a:rPr>
              <a:t>fecha</a:t>
            </a:r>
            <a:r>
              <a:rPr lang="en-US" altLang="en-US" sz="3600" dirty="0">
                <a:solidFill>
                  <a:schemeClr val="hlink"/>
                </a:solidFill>
              </a:rPr>
              <a:t> </a:t>
            </a:r>
            <a:r>
              <a:rPr lang="en-US" altLang="en-US" sz="3600" dirty="0" err="1">
                <a:solidFill>
                  <a:schemeClr val="hlink"/>
                </a:solidFill>
              </a:rPr>
              <a:t>es</a:t>
            </a:r>
            <a:r>
              <a:rPr lang="en-US" altLang="en-US" sz="3600" dirty="0">
                <a:solidFill>
                  <a:schemeClr val="hlink"/>
                </a:solidFill>
              </a:rPr>
              <a:t> el </a:t>
            </a:r>
            <a:r>
              <a:rPr lang="en-US" altLang="en-US" sz="3600" dirty="0" smtClean="0">
                <a:solidFill>
                  <a:schemeClr val="hlink"/>
                </a:solidFill>
              </a:rPr>
              <a:t>4  </a:t>
            </a:r>
            <a:r>
              <a:rPr lang="en-US" altLang="en-US" sz="3600" dirty="0">
                <a:solidFill>
                  <a:schemeClr val="hlink"/>
                </a:solidFill>
              </a:rPr>
              <a:t>de </a:t>
            </a:r>
            <a:r>
              <a:rPr lang="en-US" altLang="en-US" sz="3600" dirty="0" err="1" smtClean="0">
                <a:solidFill>
                  <a:schemeClr val="hlink"/>
                </a:solidFill>
              </a:rPr>
              <a:t>diciembre</a:t>
            </a:r>
            <a:r>
              <a:rPr lang="en-US" altLang="en-US" sz="3600" dirty="0" smtClean="0">
                <a:solidFill>
                  <a:schemeClr val="hlink"/>
                </a:solidFill>
              </a:rPr>
              <a:t> </a:t>
            </a:r>
            <a:r>
              <a:rPr lang="en-US" altLang="en-US" sz="3600" dirty="0">
                <a:solidFill>
                  <a:schemeClr val="hlink"/>
                </a:solidFill>
              </a:rPr>
              <a:t>del </a:t>
            </a:r>
            <a:r>
              <a:rPr lang="en-US" altLang="en-US" sz="3600" dirty="0" smtClean="0">
                <a:solidFill>
                  <a:schemeClr val="hlink"/>
                </a:solidFill>
              </a:rPr>
              <a:t>2014</a:t>
            </a:r>
            <a:endParaRPr lang="en-US" altLang="en-US" sz="3600" dirty="0">
              <a:solidFill>
                <a:schemeClr val="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1524000"/>
            <a:ext cx="9144000" cy="4495800"/>
          </a:xfrm>
          <a:solidFill>
            <a:schemeClr val="bg1"/>
          </a:solidFill>
        </p:spPr>
        <p:txBody>
          <a:bodyPr/>
          <a:lstStyle/>
          <a:p>
            <a:pPr marL="609600" indent="-609600">
              <a:buFont typeface="Wingdings" pitchFamily="2" charset="2"/>
              <a:buNone/>
            </a:pPr>
            <a:endParaRPr lang="es-ES_tradnl" altLang="en-US" sz="3000" b="1" dirty="0" smtClean="0">
              <a:solidFill>
                <a:srgbClr val="FF0000"/>
              </a:solidFill>
            </a:endParaRPr>
          </a:p>
          <a:p>
            <a:pPr marL="609600" indent="-609600">
              <a:buFont typeface="Wingdings" pitchFamily="2" charset="2"/>
              <a:buNone/>
            </a:pPr>
            <a:r>
              <a:rPr lang="es-ES_tradnl" altLang="en-US" sz="3000" b="1" dirty="0" smtClean="0">
                <a:solidFill>
                  <a:srgbClr val="FF0000"/>
                </a:solidFill>
              </a:rPr>
              <a:t>Propósito </a:t>
            </a:r>
            <a:r>
              <a:rPr lang="es-ES_tradnl" altLang="en-US" sz="3000" b="1" dirty="0">
                <a:solidFill>
                  <a:srgbClr val="FF0000"/>
                </a:solidFill>
              </a:rPr>
              <a:t># </a:t>
            </a:r>
            <a:r>
              <a:rPr lang="es-ES_tradnl" altLang="en-US" sz="3000" b="1" dirty="0" smtClean="0">
                <a:solidFill>
                  <a:srgbClr val="FF0000"/>
                </a:solidFill>
              </a:rPr>
              <a:t>30b:</a:t>
            </a:r>
            <a:r>
              <a:rPr lang="es-ES_tradnl" altLang="en-US" sz="3000" dirty="0" smtClean="0">
                <a:solidFill>
                  <a:srgbClr val="FF0000"/>
                </a:solidFill>
              </a:rPr>
              <a:t> </a:t>
            </a:r>
            <a:r>
              <a:rPr lang="es-ES_tradnl" altLang="en-US" sz="3000" dirty="0"/>
              <a:t>¿Cómo aprendemos de la cultura Latina</a:t>
            </a:r>
            <a:r>
              <a:rPr lang="es-ES_tradnl" altLang="en-US" sz="3000" dirty="0" smtClean="0"/>
              <a:t>?</a:t>
            </a:r>
          </a:p>
          <a:p>
            <a:pPr marL="609600" indent="-609600">
              <a:buFont typeface="Wingdings" pitchFamily="2" charset="2"/>
              <a:buNone/>
            </a:pPr>
            <a:r>
              <a:rPr lang="es-ES_tradnl" altLang="en-US" sz="3000" b="1" dirty="0" smtClean="0">
                <a:solidFill>
                  <a:srgbClr val="FF0000"/>
                </a:solidFill>
              </a:rPr>
              <a:t>Actividad </a:t>
            </a:r>
            <a:r>
              <a:rPr lang="es-ES_tradnl" altLang="en-US" sz="3000" b="1" dirty="0">
                <a:solidFill>
                  <a:srgbClr val="FF0000"/>
                </a:solidFill>
              </a:rPr>
              <a:t>Inicial</a:t>
            </a:r>
            <a:r>
              <a:rPr lang="es-ES_tradnl" altLang="en-US" sz="3000" b="1" dirty="0" smtClean="0">
                <a:solidFill>
                  <a:srgbClr val="FF0000"/>
                </a:solidFill>
              </a:rPr>
              <a:t>: </a:t>
            </a:r>
          </a:p>
          <a:p>
            <a:pPr marL="609600" indent="-609600">
              <a:buFont typeface="Wingdings" pitchFamily="2" charset="2"/>
              <a:buNone/>
            </a:pPr>
            <a:r>
              <a:rPr lang="es-ES_tradnl" altLang="en-US" sz="3000" dirty="0" smtClean="0"/>
              <a:t>TEXTO: </a:t>
            </a:r>
          </a:p>
          <a:p>
            <a:r>
              <a:rPr lang="es-ES_tradnl" altLang="en-US" sz="3000" dirty="0" smtClean="0"/>
              <a:t>Lee </a:t>
            </a:r>
            <a:r>
              <a:rPr lang="es-ES_tradnl" altLang="en-US" sz="3000" u="sng" dirty="0"/>
              <a:t>Un alumno nuevo</a:t>
            </a:r>
            <a:r>
              <a:rPr lang="es-ES_tradnl" altLang="en-US" sz="3000" dirty="0"/>
              <a:t> p. </a:t>
            </a:r>
            <a:r>
              <a:rPr lang="es-ES_tradnl" altLang="en-US" sz="3000" dirty="0" smtClean="0"/>
              <a:t>40</a:t>
            </a:r>
          </a:p>
          <a:p>
            <a:r>
              <a:rPr lang="es-ES_tradnl" altLang="en-US" sz="3000" dirty="0" smtClean="0"/>
              <a:t>Copia y responde </a:t>
            </a:r>
            <a:r>
              <a:rPr lang="es-ES_tradnl" altLang="en-US" sz="3000" u="sng" dirty="0" smtClean="0"/>
              <a:t>Ejercicios A-D</a:t>
            </a:r>
            <a:r>
              <a:rPr lang="es-ES_tradnl" altLang="en-US" sz="3000" dirty="0" smtClean="0"/>
              <a:t> p.41</a:t>
            </a:r>
            <a:endParaRPr lang="es-ES_tradnl" altLang="en-US" sz="3000" dirty="0"/>
          </a:p>
          <a:p>
            <a:pPr marL="0" indent="0">
              <a:buNone/>
            </a:pPr>
            <a:endParaRPr lang="es-ES_tradnl" altLang="en-US" sz="3000" dirty="0"/>
          </a:p>
          <a:p>
            <a:pPr marL="609600" indent="-609600">
              <a:buFont typeface="Wingdings" pitchFamily="2" charset="2"/>
              <a:buNone/>
            </a:pPr>
            <a:endParaRPr lang="es-ES_tradnl" altLang="en-US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pPr algn="r"/>
            <a:r>
              <a:rPr lang="en-US" altLang="en-US" b="1" dirty="0" err="1">
                <a:solidFill>
                  <a:srgbClr val="FF0000"/>
                </a:solidFill>
              </a:rPr>
              <a:t>Tarea</a:t>
            </a:r>
            <a:r>
              <a:rPr lang="en-US" altLang="en-US" b="1" dirty="0">
                <a:solidFill>
                  <a:srgbClr val="FF0000"/>
                </a:solidFill>
              </a:rPr>
              <a:t> </a:t>
            </a:r>
            <a:r>
              <a:rPr lang="en-US" altLang="en-US" b="1">
                <a:solidFill>
                  <a:srgbClr val="FF0000"/>
                </a:solidFill>
              </a:rPr>
              <a:t># </a:t>
            </a:r>
            <a:r>
              <a:rPr lang="en-US" altLang="en-US" b="1" smtClean="0">
                <a:solidFill>
                  <a:srgbClr val="FF0000"/>
                </a:solidFill>
              </a:rPr>
              <a:t>30B</a:t>
            </a:r>
            <a:endParaRPr lang="en-US" altLang="en-US" b="1" dirty="0">
              <a:solidFill>
                <a:srgbClr val="FF0000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90600"/>
            <a:ext cx="8686800" cy="58674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2600" dirty="0"/>
              <a:t>   1. Go to </a:t>
            </a:r>
            <a:r>
              <a:rPr lang="en-US" altLang="en-US" sz="2600" dirty="0">
                <a:hlinkClick r:id="rId2"/>
              </a:rPr>
              <a:t>www.glencoe.com</a:t>
            </a:r>
            <a:endParaRPr lang="en-US" altLang="en-US" sz="2600" dirty="0"/>
          </a:p>
          <a:p>
            <a:pPr marL="990600" lvl="1" indent="-519113">
              <a:lnSpc>
                <a:spcPct val="90000"/>
              </a:lnSpc>
              <a:buFontTx/>
              <a:buNone/>
            </a:pPr>
            <a:r>
              <a:rPr lang="en-US" altLang="en-US" sz="2600" dirty="0"/>
              <a:t>-</a:t>
            </a:r>
            <a:r>
              <a:rPr lang="en-US" altLang="en-US" sz="2600" b="1" dirty="0" err="1"/>
              <a:t>QuickPass</a:t>
            </a:r>
            <a:r>
              <a:rPr lang="en-US" altLang="en-US" sz="2600" b="1" dirty="0"/>
              <a:t> </a:t>
            </a:r>
            <a:r>
              <a:rPr lang="en-US" altLang="en-US" sz="2600" b="1" dirty="0" err="1"/>
              <a:t>WebCode</a:t>
            </a:r>
            <a:r>
              <a:rPr lang="en-US" altLang="en-US" sz="2600" dirty="0"/>
              <a:t>: </a:t>
            </a:r>
            <a:r>
              <a:rPr lang="en-US" altLang="en-US" sz="2600" b="1" dirty="0">
                <a:solidFill>
                  <a:srgbClr val="0000FF"/>
                </a:solidFill>
              </a:rPr>
              <a:t>ASD4003c1</a:t>
            </a:r>
          </a:p>
          <a:p>
            <a:pPr marL="990600" lvl="1" indent="-519113">
              <a:lnSpc>
                <a:spcPct val="90000"/>
              </a:lnSpc>
              <a:buFontTx/>
              <a:buNone/>
            </a:pPr>
            <a:r>
              <a:rPr lang="en-US" altLang="en-US" sz="2600" dirty="0"/>
              <a:t>-go to READING PRACTICE</a:t>
            </a:r>
          </a:p>
          <a:p>
            <a:pPr marL="990600" lvl="1" indent="-519113">
              <a:lnSpc>
                <a:spcPct val="90000"/>
              </a:lnSpc>
              <a:buFontTx/>
              <a:buNone/>
            </a:pPr>
            <a:r>
              <a:rPr lang="en-US" altLang="en-US" sz="2600" dirty="0"/>
              <a:t>	--Complete: </a:t>
            </a:r>
            <a:r>
              <a:rPr lang="en-US" altLang="en-US" sz="2600" u="sng" dirty="0"/>
              <a:t>AMIGOS LATINOS EN ESTADOS UNIDOS SELF-CHECK QUIZ</a:t>
            </a:r>
          </a:p>
          <a:p>
            <a:pPr marL="990600" lvl="1" indent="-519113">
              <a:lnSpc>
                <a:spcPct val="90000"/>
              </a:lnSpc>
              <a:buFontTx/>
              <a:buNone/>
            </a:pPr>
            <a:r>
              <a:rPr lang="en-US" altLang="en-US" sz="2600" dirty="0"/>
              <a:t>          -check your answers and MAKE SURE you fill out the boxes at the end.</a:t>
            </a:r>
          </a:p>
          <a:p>
            <a:pPr marL="990600" lvl="1" indent="-519113">
              <a:lnSpc>
                <a:spcPct val="90000"/>
              </a:lnSpc>
              <a:buFontTx/>
              <a:buNone/>
            </a:pPr>
            <a:r>
              <a:rPr lang="en-US" altLang="en-US" sz="2600" dirty="0"/>
              <a:t>       I must receive your results by </a:t>
            </a:r>
            <a:r>
              <a:rPr lang="en-US" altLang="en-US" sz="2600" dirty="0" smtClean="0"/>
              <a:t>SUN., </a:t>
            </a:r>
            <a:r>
              <a:rPr lang="en-US" altLang="en-US" sz="2600" dirty="0" smtClean="0"/>
              <a:t/>
            </a:r>
            <a:br>
              <a:rPr lang="en-US" altLang="en-US" sz="2600" dirty="0" smtClean="0"/>
            </a:br>
            <a:r>
              <a:rPr lang="en-US" altLang="en-US" sz="2600" dirty="0" smtClean="0"/>
              <a:t>DEC. </a:t>
            </a:r>
            <a:r>
              <a:rPr lang="en-US" altLang="en-US" sz="2600" dirty="0"/>
              <a:t>7</a:t>
            </a:r>
            <a:r>
              <a:rPr lang="en-US" altLang="en-US" sz="2600" dirty="0" smtClean="0"/>
              <a:t>, </a:t>
            </a:r>
            <a:r>
              <a:rPr lang="en-US" altLang="en-US" sz="2600" dirty="0"/>
              <a:t>MIDNIGHT:</a:t>
            </a:r>
          </a:p>
          <a:p>
            <a:pPr marL="990600" lvl="1" indent="-519113">
              <a:lnSpc>
                <a:spcPct val="90000"/>
              </a:lnSpc>
              <a:buFontTx/>
              <a:buNone/>
            </a:pPr>
            <a:r>
              <a:rPr lang="en-US" altLang="en-US" sz="2600" dirty="0"/>
              <a:t>		*put YOUR NAME</a:t>
            </a:r>
          </a:p>
          <a:p>
            <a:pPr marL="990600" lvl="1" indent="-519113">
              <a:lnSpc>
                <a:spcPct val="90000"/>
              </a:lnSpc>
              <a:buFontTx/>
              <a:buNone/>
            </a:pPr>
            <a:r>
              <a:rPr lang="en-US" altLang="en-US" sz="2600" dirty="0"/>
              <a:t>		* Section ID is : </a:t>
            </a:r>
            <a:r>
              <a:rPr lang="en-US" altLang="en-US" sz="2600" u="sng" dirty="0" smtClean="0"/>
              <a:t>601</a:t>
            </a:r>
            <a:endParaRPr lang="en-US" altLang="en-US" sz="2600" u="sng" dirty="0"/>
          </a:p>
          <a:p>
            <a:pPr marL="990600" lvl="1" indent="-519113">
              <a:lnSpc>
                <a:spcPct val="90000"/>
              </a:lnSpc>
              <a:buFontTx/>
              <a:buNone/>
            </a:pPr>
            <a:r>
              <a:rPr lang="en-US" altLang="en-US" sz="2600" dirty="0"/>
              <a:t>		*put YOUR E-MAIL</a:t>
            </a:r>
          </a:p>
          <a:p>
            <a:pPr marL="990600" lvl="1" indent="-519113">
              <a:lnSpc>
                <a:spcPct val="90000"/>
              </a:lnSpc>
              <a:buFontTx/>
              <a:buNone/>
            </a:pPr>
            <a:r>
              <a:rPr lang="en-US" altLang="en-US" sz="2600" dirty="0"/>
              <a:t>		*put MY E-MAIL:    </a:t>
            </a:r>
            <a:r>
              <a:rPr lang="en-US" altLang="en-US" sz="2600" dirty="0" smtClean="0"/>
              <a:t>    </a:t>
            </a:r>
          </a:p>
          <a:p>
            <a:pPr marL="990600" lvl="1" indent="-519113">
              <a:lnSpc>
                <a:spcPct val="90000"/>
              </a:lnSpc>
              <a:buFontTx/>
              <a:buNone/>
            </a:pPr>
            <a:r>
              <a:rPr lang="en-US" altLang="en-US" sz="2600" dirty="0">
                <a:hlinkClick r:id="rId3"/>
              </a:rPr>
              <a:t> </a:t>
            </a:r>
            <a:r>
              <a:rPr lang="en-US" altLang="en-US" sz="2600" dirty="0" smtClean="0">
                <a:hlinkClick r:id="rId3"/>
              </a:rPr>
              <a:t>                         hz</a:t>
            </a:r>
            <a:r>
              <a:rPr lang="en-US" altLang="en-US" sz="2600" u="sng" dirty="0" smtClean="0">
                <a:hlinkClick r:id="rId3"/>
              </a:rPr>
              <a:t>umaeta@renaissancecharter.org</a:t>
            </a:r>
            <a:endParaRPr lang="en-US" altLang="en-US" sz="2600" u="sng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Quadrant">
  <a:themeElements>
    <a:clrScheme name="Quadrant 4">
      <a:dk1>
        <a:srgbClr val="000000"/>
      </a:dk1>
      <a:lt1>
        <a:srgbClr val="FFFFFF"/>
      </a:lt1>
      <a:dk2>
        <a:srgbClr val="000000"/>
      </a:dk2>
      <a:lt2>
        <a:srgbClr val="CC0000"/>
      </a:lt2>
      <a:accent1>
        <a:srgbClr val="FFCC00"/>
      </a:accent1>
      <a:accent2>
        <a:srgbClr val="3366CC"/>
      </a:accent2>
      <a:accent3>
        <a:srgbClr val="FFFFFF"/>
      </a:accent3>
      <a:accent4>
        <a:srgbClr val="000000"/>
      </a:accent4>
      <a:accent5>
        <a:srgbClr val="FFE2AA"/>
      </a:accent5>
      <a:accent6>
        <a:srgbClr val="2D5CB9"/>
      </a:accent6>
      <a:hlink>
        <a:srgbClr val="666699"/>
      </a:hlink>
      <a:folHlink>
        <a:srgbClr val="C0C0C0"/>
      </a:folHlink>
    </a:clrScheme>
    <a:fontScheme name="Quadrant">
      <a:majorFont>
        <a:latin typeface="Times New Roman"/>
        <a:ea typeface=""/>
        <a:cs typeface="Arial"/>
      </a:majorFont>
      <a:minorFont>
        <a:latin typeface="Times New Roman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Quadrant</Template>
  <TotalTime>586</TotalTime>
  <Words>54</Words>
  <Application>Microsoft Office PowerPoint</Application>
  <PresentationFormat>On-screen Show (4:3)</PresentationFormat>
  <Paragraphs>19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Quadrant</vt:lpstr>
      <vt:lpstr>Me llamo ______________  Clase 601 La fecha es el 4  de diciembre del 2014</vt:lpstr>
      <vt:lpstr>Tarea # 30B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11 Intermediate-low La fecha es el 5 de enero del 2010</dc:title>
  <dc:creator>Helen Zumaeta</dc:creator>
  <cp:lastModifiedBy>Helen Zumaeta</cp:lastModifiedBy>
  <cp:revision>24</cp:revision>
  <cp:lastPrinted>2014-11-24T16:25:47Z</cp:lastPrinted>
  <dcterms:created xsi:type="dcterms:W3CDTF">2010-01-05T17:34:31Z</dcterms:created>
  <dcterms:modified xsi:type="dcterms:W3CDTF">2014-12-04T18:48:36Z</dcterms:modified>
</cp:coreProperties>
</file>